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797675" cy="9926638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828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0.33</c:v>
                </c:pt>
                <c:pt idx="2">
                  <c:v>0.11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0.27</c:v>
                </c:pt>
                <c:pt idx="2">
                  <c:v>0.04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0.76</c:v>
                </c:pt>
                <c:pt idx="1">
                  <c:v>0.23</c:v>
                </c:pt>
                <c:pt idx="2">
                  <c:v>0.01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0.87</c:v>
                </c:pt>
                <c:pt idx="1">
                  <c:v>0.11</c:v>
                </c:pt>
                <c:pt idx="2">
                  <c:v>0.01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0.79</c:v>
                </c:pt>
                <c:pt idx="1">
                  <c:v>0.19</c:v>
                </c:pt>
                <c:pt idx="2">
                  <c:v>0.01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0.73</c:v>
                </c:pt>
                <c:pt idx="1">
                  <c:v>0.21</c:v>
                </c:pt>
                <c:pt idx="2">
                  <c:v>0.06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0.33</c:v>
                </c:pt>
                <c:pt idx="2">
                  <c:v>0.04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0.74</c:v>
                </c:pt>
                <c:pt idx="1">
                  <c:v>0.26</c:v>
                </c:pt>
                <c:pt idx="2">
                  <c:v>0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0.42</c:v>
                </c:pt>
                <c:pt idx="1">
                  <c:v>0.44</c:v>
                </c:pt>
                <c:pt idx="2">
                  <c:v>0.15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0.73</c:v>
                </c:pt>
                <c:pt idx="1">
                  <c:v>0.21</c:v>
                </c:pt>
                <c:pt idx="2">
                  <c:v>0.06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0.26</c:v>
                </c:pt>
                <c:pt idx="2">
                  <c:v>0.04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0.73</c:v>
                </c:pt>
                <c:pt idx="1">
                  <c:v>0.22</c:v>
                </c:pt>
                <c:pt idx="2">
                  <c:v>0.05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L81072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L81072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Chew Medical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Chew Lane, Chew Stoke, Bristol BS40 8UE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46%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256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117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L81072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https://gp-patient.co.uk/PatientExperiences?practicecode=L81072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Chew Medical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85%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85%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100%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Chew Medical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Chew Lane, Chew Stoke, Bristol BS40 8UE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L81072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46%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117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256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https://gp-patient.co.uk/PatientExperiences?practicecode=L81072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95%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Chew Medical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94DFD0-69E0-4EE1-9ED8-8A99BA239BE7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8fb53b4f-1204-4cd9-8a55-a9d7af4fbf3e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549</Words>
  <Application>Microsoft Office PowerPoint</Application>
  <PresentationFormat>Widescreen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GWYTHER, Alex (CHEW MEDICAL PRACTICE)</cp:lastModifiedBy>
  <cp:revision>219</cp:revision>
  <cp:lastPrinted>2023-07-17T07:27:03Z</cp:lastPrinted>
  <dcterms:created xsi:type="dcterms:W3CDTF">2022-02-15T10:00:54Z</dcterms:created>
  <dcterms:modified xsi:type="dcterms:W3CDTF">2023-07-20T11:49:57Z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